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DE23D5-F1B3-471B-95A3-33D795BBD670}">
  <a:tblStyle styleId="{9DDE23D5-F1B3-471B-95A3-33D795BBD67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305e026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305e02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kj_wFwdpi05pT7e9L3q8Qob_d0VqvZRTIxMbI5B2UoU/copy" TargetMode="External"/><Relationship Id="rId6" Type="http://schemas.openxmlformats.org/officeDocument/2006/relationships/hyperlink" Target="https://docs.google.com/presentation/d/1QFPIxU0AFvoXX9W2AjmR8ANqZvMnjMiDiwNjpyEziVI/copy" TargetMode="External"/><Relationship Id="rId7" Type="http://schemas.openxmlformats.org/officeDocument/2006/relationships/hyperlink" Target="https://docs.google.com/presentation/d/1M1EMAycY8_9V5hkV6YC43Tyk5P5DLRbLyDiVWPJr2zU/copy" TargetMode="External"/><Relationship Id="rId8" Type="http://schemas.openxmlformats.org/officeDocument/2006/relationships/hyperlink" Target="https://docs.google.com/presentation/d/1KZVxt6hft56rNEzcALaLONjgCKO-mxCrWQse0_t2w-M/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QFPIxU0AFvoXX9W2AjmR8ANqZvMnjMiDiwNjpyEziVI/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{9DDE23D5-F1B3-471B-95A3-33D795BBD670}</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13: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developments during the Early Republic (1789-1844) impact various groups living in the United States?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All unit standards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180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Early Republic Curated Research Paper - Teacher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CRP Self Assessment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Early Republic Curated Research Paper - Student Version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CRP Self Assessment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Early Republic Curated Research Paper. This can be done </a:t>
                      </a:r>
                      <a:r>
                        <a:rPr lang="en" sz="1200">
                          <a:solidFill>
                            <a:schemeClr val="dk1"/>
                          </a:solidFill>
                          <a:latin typeface="Inter"/>
                          <a:ea typeface="Inter"/>
                          <a:cs typeface="Inter"/>
                          <a:sym typeface="Inter"/>
                        </a:rPr>
                        <a:t>electronically</a:t>
                      </a:r>
                      <a:r>
                        <a:rPr lang="en" sz="1200">
                          <a:solidFill>
                            <a:schemeClr val="dk1"/>
                          </a:solidFill>
                          <a:latin typeface="Inter"/>
                          <a:ea typeface="Inter"/>
                          <a:cs typeface="Inter"/>
                          <a:sym typeface="Inter"/>
                        </a:rPr>
                        <a:t> through the Thinking Nation Platform or by paper by printing the Student Version. To begin, use the Hook Activity found on page 5 of the Teacher Version. Then, guide students through an introduction to the prompt and skill, key vocabulary, and brainstorm sections.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or paper access to Early Republic Curated Research Paper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the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prompt, skill, vocabulary, and brainstorm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the prompt and skill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key vocabulary and </a:t>
                      </a:r>
                      <a:r>
                        <a:rPr lang="en" sz="1200">
                          <a:latin typeface="Inter"/>
                          <a:ea typeface="Inter"/>
                          <a:cs typeface="Inter"/>
                          <a:sym typeface="Inter"/>
                        </a:rPr>
                        <a:t>brainstorm</a:t>
                      </a:r>
                      <a:r>
                        <a:rPr lang="en" sz="1200">
                          <a:latin typeface="Inter"/>
                          <a:ea typeface="Inter"/>
                          <a:cs typeface="Inter"/>
                          <a:sym typeface="Inter"/>
                        </a:rPr>
                        <a:t> sections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 The Early Republic (1789-1844): Daily Lesson Plan</a:t>
            </a:r>
            <a:r>
              <a:rPr lang="en" sz="1800">
                <a:solidFill>
                  <a:schemeClr val="dk1"/>
                </a:solidFill>
                <a:latin typeface="Plus Jakarta Sans Medium"/>
                <a:ea typeface="Plus Jakarta Sans Medium"/>
                <a:cs typeface="Plus Jakarta Sans Medium"/>
                <a:sym typeface="Plus Jakarta Sans Medium"/>
              </a:rPr>
              <a:t> (210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{9DDE23D5-F1B3-471B-95A3-33D795BBD670}</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4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prepare for their written essay by making a connection from the Early Republic to today. By reading the Relevant to Today section, students will consider how economic growth can, at times, conflict with Indigenous sovereignty. Then, they will immerse themselves in the context of the Early Republic by completing the questions on the “What is the Context?” page.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Relevant to Today section, allowing for informal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“What is the Context?”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text sections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 by sharing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prepare for their essay by reviewing the four documents of the CRP. Each of these documents will be familiar to the students as they have seen them throughout the unit. Students will answer the questions that accompany each document. Go over the rubric with students so students feel comfortable with the requirements. Students will then complete their essay outline.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read each document and answer the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rubric fully and answer any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Read each document and answer the questions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clarifying questions about the rubric</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Early Republic (1789-1844):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{9DDE23D5-F1B3-471B-95A3-33D795BBD670}</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the students will write their essay. They should have access to all CRP materials and class notes if desired. For AI grading, students will need to submit their essays on the Thinking Nation Platform. The Best Practice Repository and Knowledge Base videos have several resources available to help you navigate the platform and CRP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students will directions and expectations for essay writing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support materials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essay writing and submission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Write the Curated Research Paper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295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essay submission, give students time to reflect on their essay. Using the </a:t>
                      </a:r>
                      <a:r>
                        <a:rPr lang="en" sz="1200" u="sng">
                          <a:solidFill>
                            <a:schemeClr val="hlink"/>
                          </a:solidFill>
                          <a:latin typeface="Inter"/>
                          <a:ea typeface="Inter"/>
                          <a:cs typeface="Inter"/>
                          <a:sym typeface="Inter"/>
                          <a:hlinkClick r:id="rId5"/>
                        </a:rPr>
                        <a:t>CRP Self-Assessment Student Worksheet</a:t>
                      </a:r>
                      <a:r>
                        <a:rPr lang="en" sz="1200">
                          <a:solidFill>
                            <a:schemeClr val="dk1"/>
                          </a:solidFill>
                          <a:latin typeface="Inter"/>
                          <a:ea typeface="Inter"/>
                          <a:cs typeface="Inter"/>
                          <a:sym typeface="Inter"/>
                        </a:rPr>
                        <a:t>, have student fill in information about their essay. This will require them to think back about the rubric and will give you insight into their understanding of its components.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CRP Self-Assessment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Give students directions on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submit essay after they fill out the self-assessment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self-assessment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Submit essay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Early Republic (1789-1844):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